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5"/>
  </p:notesMasterIdLst>
  <p:sldIdLst>
    <p:sldId id="259" r:id="rId2"/>
    <p:sldId id="256" r:id="rId3"/>
    <p:sldId id="260" r:id="rId4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260" autoAdjust="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43595-6FCA-4DAA-82C1-D7873D431737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9CDF0-9ADE-4738-B7F6-E72E74DE1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93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9CDF0-9ADE-4738-B7F6-E72E74DE191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8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39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850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103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0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550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501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2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8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99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84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501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E22A-D48D-4914-A13D-255BF331B7AA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FD294-A8AE-4B52-BB29-1EAC64C75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32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9507" y="773723"/>
            <a:ext cx="9144000" cy="3767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Карта сети </a:t>
            </a:r>
            <a:br>
              <a:rPr lang="ru-RU" dirty="0" smtClean="0"/>
            </a:br>
            <a:r>
              <a:rPr lang="ru-RU" dirty="0" smtClean="0"/>
              <a:t>профильных 10 классов </a:t>
            </a:r>
            <a:br>
              <a:rPr lang="ru-RU" dirty="0" smtClean="0"/>
            </a:br>
            <a:r>
              <a:rPr lang="ru-RU" dirty="0" smtClean="0"/>
              <a:t>Азнакаевского муниципального района</a:t>
            </a:r>
            <a:br>
              <a:rPr lang="ru-RU" dirty="0" smtClean="0"/>
            </a:br>
            <a:r>
              <a:rPr lang="ru-RU" dirty="0" smtClean="0"/>
              <a:t> на </a:t>
            </a:r>
            <a:r>
              <a:rPr lang="ru-RU" dirty="0" smtClean="0"/>
              <a:t>2021-2022 </a:t>
            </a:r>
            <a:r>
              <a:rPr lang="ru-RU" dirty="0" smtClean="0"/>
              <a:t>учебный год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12985" y="4868130"/>
            <a:ext cx="9144000" cy="165576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8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87086"/>
            <a:ext cx="9144000" cy="587828"/>
          </a:xfrm>
        </p:spPr>
        <p:txBody>
          <a:bodyPr>
            <a:normAutofit/>
          </a:bodyPr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512582"/>
              </p:ext>
            </p:extLst>
          </p:nvPr>
        </p:nvGraphicFramePr>
        <p:xfrm>
          <a:off x="586154" y="381000"/>
          <a:ext cx="10867291" cy="6183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6188"/>
                <a:gridCol w="4363179"/>
                <a:gridCol w="3497924"/>
              </a:tblGrid>
              <a:tr h="782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Школы, в которых реализуется профиль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Профильный предмет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</a:tr>
              <a:tr h="1955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Технологический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Лицей №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№2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№3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№5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№9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№1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Актюбинский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с.Тумутук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 и ИКТ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00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№7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734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Гуманитарный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№3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№6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№3 </a:t>
                      </a:r>
                      <a:r>
                        <a:rPr lang="ru-RU" sz="18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Актюбинский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</a:tr>
              <a:tr h="391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Естественно-научный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№7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№8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г.Азнакаево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№2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Актюбинский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с.Мальбагушево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8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п.Победа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28" marR="48428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83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7006" y="267124"/>
            <a:ext cx="8345593" cy="3843058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Универсальные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классы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№2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г.Азнакаево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с.Какре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Елга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с.Сарлы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с.Урсаево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с.Чалпы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с.Чубар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Абдуллово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512821" y="3687418"/>
            <a:ext cx="5942245" cy="210993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71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101</Words>
  <Application>Microsoft Office PowerPoint</Application>
  <PresentationFormat>Широкоэкранный</PresentationFormat>
  <Paragraphs>41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  Карта сети  профильных 10 классов  Азнакаевского муниципального района  на 2021-2022 учебный год</vt:lpstr>
      <vt:lpstr>Презентация PowerPoint</vt:lpstr>
      <vt:lpstr>Универсальные классы МБОУ СОШ №2 г.Азнакаево МБОУ СОШ с.Какре Елга МБОУ СОШ с.Сарлы МБОУ СОШ с.Урсаево МБОУ СОШ с.Чалпы МБОУ СОШ с.Чубар Абдуллово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Сеть профильных 10 классов Азнакаевского муниципального района  на 2016-2017 учебный год</dc:title>
  <dc:creator>User</dc:creator>
  <cp:lastModifiedBy>User</cp:lastModifiedBy>
  <cp:revision>34</cp:revision>
  <cp:lastPrinted>2021-04-06T07:03:22Z</cp:lastPrinted>
  <dcterms:created xsi:type="dcterms:W3CDTF">2016-06-02T10:21:56Z</dcterms:created>
  <dcterms:modified xsi:type="dcterms:W3CDTF">2021-04-06T07:03:29Z</dcterms:modified>
</cp:coreProperties>
</file>